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5" r:id="rId6"/>
    <p:sldId id="258" r:id="rId7"/>
    <p:sldId id="261" r:id="rId8"/>
    <p:sldId id="262" r:id="rId9"/>
    <p:sldId id="264" r:id="rId10"/>
    <p:sldId id="263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660"/>
  </p:normalViewPr>
  <p:slideViewPr>
    <p:cSldViewPr snapToGrid="0">
      <p:cViewPr>
        <p:scale>
          <a:sx n="92" d="100"/>
          <a:sy n="92" d="100"/>
        </p:scale>
        <p:origin x="-72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642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740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817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61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35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7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768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9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16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61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629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45F34-5BF2-4CB3-9A4F-B68575DF361C}" type="datetimeFigureOut">
              <a:rPr lang="en-CA" smtClean="0"/>
              <a:t>06/10/2015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2D42A-178B-4855-8C9D-7D73EE8F5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280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tinyurl.com/opx7qym" TargetMode="External"/><Relationship Id="rId13" Type="http://schemas.openxmlformats.org/officeDocument/2006/relationships/hyperlink" Target="http://tinyurl.com/nsmy4ah" TargetMode="External"/><Relationship Id="rId3" Type="http://schemas.openxmlformats.org/officeDocument/2006/relationships/hyperlink" Target="http://tinyurl.com/q3qkubl" TargetMode="External"/><Relationship Id="rId7" Type="http://schemas.openxmlformats.org/officeDocument/2006/relationships/hyperlink" Target="http://tinyurl.com/qazvrdc" TargetMode="External"/><Relationship Id="rId12" Type="http://schemas.openxmlformats.org/officeDocument/2006/relationships/hyperlink" Target="http://tinyurl.com/q5vacrq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://tinyurl.com/q9ayf66" TargetMode="External"/><Relationship Id="rId11" Type="http://schemas.openxmlformats.org/officeDocument/2006/relationships/hyperlink" Target="http://tinyurl.com/p5mjmmm" TargetMode="External"/><Relationship Id="rId5" Type="http://schemas.openxmlformats.org/officeDocument/2006/relationships/hyperlink" Target="http://tinyurl.com/qdlcwyw" TargetMode="External"/><Relationship Id="rId10" Type="http://schemas.openxmlformats.org/officeDocument/2006/relationships/hyperlink" Target="http://tinyurl.com/qzvjcvx" TargetMode="External"/><Relationship Id="rId4" Type="http://schemas.openxmlformats.org/officeDocument/2006/relationships/hyperlink" Target="http://tinyurl.com/q8owjcg" TargetMode="External"/><Relationship Id="rId9" Type="http://schemas.openxmlformats.org/officeDocument/2006/relationships/hyperlink" Target="http://tinyurl.com/prgbsxu" TargetMode="External"/><Relationship Id="rId14" Type="http://schemas.openxmlformats.org/officeDocument/2006/relationships/hyperlink" Target="http://tinyurl.com/ng349xz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4200"/>
            <a:ext cx="12421210" cy="8287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2182" y="329184"/>
            <a:ext cx="6517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0" dirty="0" smtClean="0">
                <a:solidFill>
                  <a:schemeClr val="bg1"/>
                </a:solidFill>
              </a:rPr>
              <a:t>I Imagine….</a:t>
            </a:r>
            <a:endParaRPr lang="en-CA" sz="8000" dirty="0">
              <a:solidFill>
                <a:schemeClr val="bg1"/>
              </a:solidFill>
            </a:endParaRPr>
          </a:p>
        </p:txBody>
      </p:sp>
      <p:pic>
        <p:nvPicPr>
          <p:cNvPr id="6" name="03 Welcome to the Fut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740523"/>
            <a:ext cx="35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By </a:t>
            </a:r>
            <a:r>
              <a:rPr lang="en-CA" dirty="0" err="1" smtClean="0">
                <a:solidFill>
                  <a:schemeClr val="bg1"/>
                </a:solidFill>
              </a:rPr>
              <a:t>Chantelle</a:t>
            </a:r>
            <a:r>
              <a:rPr lang="en-CA" dirty="0" smtClean="0">
                <a:solidFill>
                  <a:schemeClr val="bg1"/>
                </a:solidFill>
              </a:rPr>
              <a:t> Roy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3" name="03 Welcome to the Futur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50">
        <p:fade/>
      </p:transition>
    </mc:Choice>
    <mc:Fallback xmlns="">
      <p:transition spd="med" advTm="20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84" y="-1418160"/>
            <a:ext cx="12528884" cy="9181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3474" y="649705"/>
            <a:ext cx="7447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/>
              <a:t>Soaring high…</a:t>
            </a:r>
            <a:endParaRPr lang="en-CA" sz="6000" dirty="0"/>
          </a:p>
        </p:txBody>
      </p:sp>
    </p:spTree>
    <p:extLst>
      <p:ext uri="{BB962C8B-B14F-4D97-AF65-F5344CB8AC3E}">
        <p14:creationId xmlns:p14="http://schemas.microsoft.com/office/powerpoint/2010/main" val="29929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79">
        <p:fade/>
      </p:transition>
    </mc:Choice>
    <mc:Fallback xmlns="">
      <p:transition spd="med" advTm="19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8" y="-634285"/>
            <a:ext cx="12669253" cy="8452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31" y="180474"/>
            <a:ext cx="5426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/>
              <a:t>Finding success…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3310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36">
        <p:fade/>
      </p:transition>
    </mc:Choice>
    <mc:Fallback xmlns="">
      <p:transition spd="med" advTm="20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22" y="-831727"/>
            <a:ext cx="12861758" cy="9852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43" y="252663"/>
            <a:ext cx="4764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dirty="0" smtClean="0"/>
              <a:t>I imagine…</a:t>
            </a:r>
            <a:endParaRPr lang="en-CA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8470232" y="4355432"/>
            <a:ext cx="4307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/>
              <a:t>Teaching online.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43237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328">
        <p14:reveal/>
      </p:transition>
    </mc:Choice>
    <mc:Fallback>
      <p:transition spd="slow" advTm="203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Sources</a:t>
            </a:r>
            <a:br>
              <a:rPr lang="en-CA" dirty="0" smtClean="0"/>
            </a:br>
            <a:r>
              <a:rPr lang="en-CA" dirty="0" smtClean="0"/>
              <a:t>(Used Without Permission)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sz="1800" b="1" u="sng" dirty="0">
                <a:hlinkClick r:id="rId3"/>
              </a:rPr>
              <a:t>http://</a:t>
            </a:r>
            <a:r>
              <a:rPr lang="en-CA" sz="1800" b="1" u="sng" dirty="0" smtClean="0">
                <a:hlinkClick r:id="rId3"/>
              </a:rPr>
              <a:t>tinyurl.com/q3qkubl</a:t>
            </a:r>
            <a:endParaRPr lang="en-CA" sz="1800" dirty="0" smtClean="0"/>
          </a:p>
          <a:p>
            <a:r>
              <a:rPr lang="en-CA" sz="1800" b="1" u="sng" dirty="0">
                <a:hlinkClick r:id="rId4"/>
              </a:rPr>
              <a:t>http://</a:t>
            </a:r>
            <a:r>
              <a:rPr lang="en-CA" sz="1800" b="1" u="sng" dirty="0" smtClean="0">
                <a:hlinkClick r:id="rId4"/>
              </a:rPr>
              <a:t>tinyurl.com/q8owjcg</a:t>
            </a:r>
            <a:endParaRPr lang="en-CA" sz="1800" dirty="0" smtClean="0"/>
          </a:p>
          <a:p>
            <a:r>
              <a:rPr lang="en-CA" sz="1800" b="1" u="sng" dirty="0">
                <a:hlinkClick r:id="rId5"/>
              </a:rPr>
              <a:t>http://</a:t>
            </a:r>
            <a:r>
              <a:rPr lang="en-CA" sz="1800" b="1" u="sng" dirty="0" smtClean="0">
                <a:hlinkClick r:id="rId5"/>
              </a:rPr>
              <a:t>tinyurl.com/qdlcwyw</a:t>
            </a:r>
            <a:endParaRPr lang="en-CA" sz="1800" b="1" u="sng" dirty="0"/>
          </a:p>
          <a:p>
            <a:r>
              <a:rPr lang="en-CA" sz="1800" b="1" u="sng" dirty="0">
                <a:hlinkClick r:id="rId6"/>
              </a:rPr>
              <a:t>http://</a:t>
            </a:r>
            <a:r>
              <a:rPr lang="en-CA" sz="1800" b="1" u="sng" dirty="0" smtClean="0">
                <a:hlinkClick r:id="rId6"/>
              </a:rPr>
              <a:t>tinyurl.com/q9ayf66</a:t>
            </a:r>
            <a:endParaRPr lang="en-CA" sz="1800" b="1" u="sng" dirty="0" smtClean="0">
              <a:hlinkClick r:id="rId7"/>
            </a:endParaRPr>
          </a:p>
          <a:p>
            <a:r>
              <a:rPr lang="en-CA" sz="1800" b="1" u="sng" dirty="0" smtClean="0">
                <a:hlinkClick r:id="rId7"/>
              </a:rPr>
              <a:t>http</a:t>
            </a:r>
            <a:r>
              <a:rPr lang="en-CA" sz="1800" b="1" u="sng" dirty="0">
                <a:hlinkClick r:id="rId7"/>
              </a:rPr>
              <a:t>://tinyurl.com/qazvrdc</a:t>
            </a:r>
            <a:endParaRPr lang="en-CA" sz="1800" dirty="0"/>
          </a:p>
          <a:p>
            <a:r>
              <a:rPr lang="en-CA" sz="1800" b="1" u="sng" dirty="0">
                <a:hlinkClick r:id="rId8"/>
              </a:rPr>
              <a:t>http://</a:t>
            </a:r>
            <a:r>
              <a:rPr lang="en-CA" sz="1800" b="1" u="sng" dirty="0" smtClean="0">
                <a:hlinkClick r:id="rId8"/>
              </a:rPr>
              <a:t>tinyurl.com/opx7qym</a:t>
            </a:r>
            <a:endParaRPr lang="en-CA" sz="1800" b="1" u="sng" dirty="0" smtClean="0"/>
          </a:p>
          <a:p>
            <a:r>
              <a:rPr lang="en-CA" sz="1800" b="1" u="sng" dirty="0">
                <a:hlinkClick r:id="rId9"/>
              </a:rPr>
              <a:t>http://tinyurl.com/prgbsxu</a:t>
            </a:r>
            <a:endParaRPr lang="en-CA" sz="1800" dirty="0"/>
          </a:p>
          <a:p>
            <a:r>
              <a:rPr lang="en-CA" sz="1800" b="1" dirty="0">
                <a:hlinkClick r:id="rId10"/>
              </a:rPr>
              <a:t>http://</a:t>
            </a:r>
            <a:r>
              <a:rPr lang="en-CA" sz="1800" b="1" dirty="0" smtClean="0">
                <a:hlinkClick r:id="rId10"/>
              </a:rPr>
              <a:t>tinyurl.com/qzvjcvx</a:t>
            </a:r>
            <a:endParaRPr lang="en-CA" sz="1800" b="1" dirty="0" smtClean="0"/>
          </a:p>
          <a:p>
            <a:r>
              <a:rPr lang="en-CA" sz="1800" b="1" dirty="0">
                <a:hlinkClick r:id="rId11"/>
              </a:rPr>
              <a:t>http://</a:t>
            </a:r>
            <a:r>
              <a:rPr lang="en-CA" sz="1800" b="1" dirty="0" smtClean="0">
                <a:hlinkClick r:id="rId11"/>
              </a:rPr>
              <a:t>tinyurl.com/p5mjmmm</a:t>
            </a:r>
            <a:endParaRPr lang="en-CA" sz="1800" b="1" dirty="0" smtClean="0"/>
          </a:p>
          <a:p>
            <a:r>
              <a:rPr lang="en-CA" sz="1800" b="1" dirty="0">
                <a:hlinkClick r:id="rId12"/>
              </a:rPr>
              <a:t>http://</a:t>
            </a:r>
            <a:r>
              <a:rPr lang="en-CA" sz="1800" b="1" dirty="0" smtClean="0">
                <a:hlinkClick r:id="rId12"/>
              </a:rPr>
              <a:t>tinyurl.com/q5vacrq</a:t>
            </a:r>
            <a:endParaRPr lang="en-CA" sz="1800" b="1" dirty="0" smtClean="0"/>
          </a:p>
          <a:p>
            <a:r>
              <a:rPr lang="en-CA" sz="1800" b="1" dirty="0">
                <a:hlinkClick r:id="rId13"/>
              </a:rPr>
              <a:t>http://</a:t>
            </a:r>
            <a:r>
              <a:rPr lang="en-CA" sz="1800" b="1" dirty="0" smtClean="0">
                <a:hlinkClick r:id="rId13"/>
              </a:rPr>
              <a:t>tinyurl.com/nsmy4ah</a:t>
            </a:r>
            <a:endParaRPr lang="en-CA" sz="1800" b="1" dirty="0" smtClean="0"/>
          </a:p>
          <a:p>
            <a:r>
              <a:rPr lang="en-CA" sz="1800" b="1" dirty="0">
                <a:hlinkClick r:id="rId14"/>
              </a:rPr>
              <a:t>http://</a:t>
            </a:r>
            <a:r>
              <a:rPr lang="en-CA" sz="1800" b="1" dirty="0" smtClean="0">
                <a:hlinkClick r:id="rId14"/>
              </a:rPr>
              <a:t>tinyurl.com/ng349xz</a:t>
            </a:r>
            <a:endParaRPr lang="en-CA" sz="1800" b="1" dirty="0" smtClean="0"/>
          </a:p>
          <a:p>
            <a:r>
              <a:rPr lang="en-CA" sz="1800" b="1" dirty="0" smtClean="0"/>
              <a:t>Paisley, Brad.  Welcome to the Future</a:t>
            </a:r>
            <a:endParaRPr lang="en-CA" sz="1800" dirty="0"/>
          </a:p>
          <a:p>
            <a:endParaRPr lang="en-CA" sz="1800" dirty="0"/>
          </a:p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2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61">
        <p:fade/>
      </p:transition>
    </mc:Choice>
    <mc:Fallback xmlns="">
      <p:transition spd="med" advTm="16661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25620" y="5376672"/>
            <a:ext cx="667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bg1"/>
                </a:solidFill>
              </a:rPr>
              <a:t>Freedom from walls…</a:t>
            </a:r>
            <a:endParaRPr lang="en-CA" sz="5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34" y="-1025014"/>
            <a:ext cx="13263716" cy="9284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2517" y="1120878"/>
            <a:ext cx="5919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bg1"/>
                </a:solidFill>
              </a:rPr>
              <a:t>Freedom from walls…</a:t>
            </a:r>
            <a:endParaRPr lang="en-CA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3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153">
        <p:fade/>
      </p:transition>
    </mc:Choice>
    <mc:Fallback xmlns="">
      <p:transition spd="med" advTm="21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3817"/>
            <a:ext cx="12902184" cy="8608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2072" y="5320825"/>
            <a:ext cx="7452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solidFill>
                  <a:schemeClr val="bg1"/>
                </a:solidFill>
              </a:rPr>
              <a:t>Freedom to share…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97997"/>
      </p:ext>
    </p:extLst>
  </p:cSld>
  <p:clrMapOvr>
    <a:masterClrMapping/>
  </p:clrMapOvr>
  <p:transition spd="slow" advTm="208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117"/>
            <a:ext cx="13295376" cy="8870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6296" y="5471554"/>
            <a:ext cx="7634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solidFill>
                  <a:schemeClr val="bg1"/>
                </a:solidFill>
              </a:rPr>
              <a:t>Freedom to discover….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9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370">
        <p14:reveal/>
      </p:transition>
    </mc:Choice>
    <mc:Fallback>
      <p:transition spd="slow" advTm="21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1" y="0"/>
            <a:ext cx="12272211" cy="9204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95" y="782054"/>
            <a:ext cx="389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/>
              <a:t>Freedom to dream…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149880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485">
        <p14:reveal/>
      </p:transition>
    </mc:Choice>
    <mc:Fallback>
      <p:transition spd="slow" advTm="20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813" y="-1400860"/>
            <a:ext cx="12830860" cy="9623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438" y="351130"/>
            <a:ext cx="790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smtClean="0">
                <a:solidFill>
                  <a:schemeClr val="bg1"/>
                </a:solidFill>
              </a:rPr>
              <a:t>Learning as play…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42781"/>
      </p:ext>
    </p:extLst>
  </p:cSld>
  <p:clrMapOvr>
    <a:masterClrMapping/>
  </p:clrMapOvr>
  <p:transition spd="slow" advTm="23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58" y="-317514"/>
            <a:ext cx="13126065" cy="8757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3603" y="5371691"/>
            <a:ext cx="7541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bg1"/>
                </a:solidFill>
              </a:rPr>
              <a:t>Encouraging thought…</a:t>
            </a:r>
            <a:endParaRPr lang="en-CA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852">
        <p:fade/>
      </p:transition>
    </mc:Choice>
    <mc:Fallback xmlns="">
      <p:transition spd="med" advTm="20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" y="-1422735"/>
            <a:ext cx="13114421" cy="9835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0287" y="0"/>
            <a:ext cx="7724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/>
              <a:t>Connecting to the </a:t>
            </a:r>
            <a:r>
              <a:rPr lang="en-CA" sz="5400" dirty="0" smtClean="0"/>
              <a:t>world…</a:t>
            </a:r>
            <a:endParaRPr lang="en-CA" sz="5400" dirty="0"/>
          </a:p>
        </p:txBody>
      </p:sp>
      <p:pic>
        <p:nvPicPr>
          <p:cNvPr id="6" name="03 Welcome to the Fut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9"/>
    </mc:Choice>
    <mc:Fallback xmlns="">
      <p:transition spd="slow" advTm="2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95" y="-1341521"/>
            <a:ext cx="13102390" cy="9826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7821" y="4307305"/>
            <a:ext cx="65572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dirty="0" smtClean="0"/>
              <a:t>Reaching beyond limits…</a:t>
            </a:r>
            <a:endParaRPr lang="en-CA" sz="6600" dirty="0"/>
          </a:p>
        </p:txBody>
      </p:sp>
    </p:spTree>
    <p:extLst>
      <p:ext uri="{BB962C8B-B14F-4D97-AF65-F5344CB8AC3E}">
        <p14:creationId xmlns:p14="http://schemas.microsoft.com/office/powerpoint/2010/main" val="38703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80">
        <p:fade/>
      </p:transition>
    </mc:Choice>
    <mc:Fallback xmlns="">
      <p:transition spd="med" advTm="20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99</Words>
  <Application>Microsoft Office PowerPoint</Application>
  <PresentationFormat>Custom</PresentationFormat>
  <Paragraphs>29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(Used Without Permission)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Chantelle Roy</dc:creator>
  <cp:lastModifiedBy>GEOR S</cp:lastModifiedBy>
  <cp:revision>25</cp:revision>
  <dcterms:created xsi:type="dcterms:W3CDTF">2015-09-27T11:14:42Z</dcterms:created>
  <dcterms:modified xsi:type="dcterms:W3CDTF">2015-10-06T17:27:22Z</dcterms:modified>
</cp:coreProperties>
</file>